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9677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8817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6240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832490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9856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50064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87478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44509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6545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23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61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399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117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6171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0683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3661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9004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422F54-FA7B-41A9-83EA-B44D5C2E3345}" type="datetimeFigureOut">
              <a:rPr lang="zh-TW" altLang="en-US" smtClean="0"/>
              <a:t>2019/4/18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9C7AA1-079D-41DC-8244-4286904DB34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29312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  <p:sldLayoutId id="2147483888" r:id="rId12"/>
    <p:sldLayoutId id="2147483889" r:id="rId13"/>
    <p:sldLayoutId id="2147483890" r:id="rId14"/>
    <p:sldLayoutId id="2147483891" r:id="rId15"/>
    <p:sldLayoutId id="2147483892" r:id="rId16"/>
    <p:sldLayoutId id="2147483893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CB65C6-ECD9-4B7C-83F1-C939BACAC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4680" y="847288"/>
            <a:ext cx="8825658" cy="2776755"/>
          </a:xfrm>
        </p:spPr>
        <p:txBody>
          <a:bodyPr anchor="t">
            <a:normAutofit fontScale="90000"/>
          </a:bodyPr>
          <a:lstStyle/>
          <a:p>
            <a:pPr algn="ctr"/>
            <a:r>
              <a:rPr lang="zh-TW" altLang="en-US" sz="4000" b="1" i="1" dirty="0">
                <a:latin typeface="+mj-ea"/>
              </a:rPr>
              <a:t>期中網頁專題</a:t>
            </a:r>
            <a:r>
              <a:rPr lang="en-US" altLang="zh-TW" sz="4000" b="1" i="1" dirty="0">
                <a:latin typeface="+mj-ea"/>
              </a:rPr>
              <a:t>:</a:t>
            </a:r>
            <a:br>
              <a:rPr lang="en-US" altLang="zh-TW" sz="4000" b="1" i="1" dirty="0">
                <a:latin typeface="+mj-ea"/>
              </a:rPr>
            </a:br>
            <a:br>
              <a:rPr lang="en-US" altLang="zh-TW" sz="4000" b="1" i="1" dirty="0">
                <a:latin typeface="+mj-ea"/>
              </a:rPr>
            </a:br>
            <a:br>
              <a:rPr lang="en-US" altLang="zh-TW" sz="4000" b="1" i="1" dirty="0">
                <a:latin typeface="+mj-ea"/>
              </a:rPr>
            </a:br>
            <a:r>
              <a:rPr lang="en-US" altLang="zh-TW" sz="4000" b="1" i="1" dirty="0">
                <a:latin typeface="+mj-ea"/>
              </a:rPr>
              <a:t>JOJO</a:t>
            </a:r>
            <a:r>
              <a:rPr lang="zh-TW" altLang="en-US" sz="4000" b="1" i="1" dirty="0">
                <a:latin typeface="+mj-ea"/>
              </a:rPr>
              <a:t>的奇妙冒險</a:t>
            </a:r>
            <a:br>
              <a:rPr lang="en-US" altLang="zh-TW" sz="4000" dirty="0"/>
            </a:br>
            <a:br>
              <a:rPr lang="en-US" altLang="zh-TW" sz="4000" dirty="0"/>
            </a:br>
            <a:br>
              <a:rPr lang="en-US" altLang="zh-TW" sz="4000" dirty="0"/>
            </a:br>
            <a:endParaRPr lang="zh-TW" altLang="en-US" sz="40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D9FDAD9-E0A8-462B-B67A-8B836E3082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1732" y="4152551"/>
            <a:ext cx="8825658" cy="1858161"/>
          </a:xfrm>
        </p:spPr>
        <p:txBody>
          <a:bodyPr>
            <a:normAutofit/>
          </a:bodyPr>
          <a:lstStyle/>
          <a:p>
            <a:pPr algn="l"/>
            <a:r>
              <a:rPr lang="zh-TW" altLang="en-US" sz="1800" b="1" dirty="0">
                <a:solidFill>
                  <a:schemeClr val="tx1"/>
                </a:solidFill>
                <a:latin typeface="+mj-ea"/>
              </a:rPr>
              <a:t>組員</a:t>
            </a:r>
            <a:r>
              <a:rPr lang="en-US" altLang="zh-TW" sz="1800" b="1" dirty="0">
                <a:solidFill>
                  <a:schemeClr val="tx1"/>
                </a:solidFill>
                <a:latin typeface="+mj-ea"/>
              </a:rPr>
              <a:t>:</a:t>
            </a:r>
          </a:p>
          <a:p>
            <a:pPr algn="l"/>
            <a:r>
              <a:rPr lang="en-US" altLang="zh-TW" sz="1800" b="1" dirty="0">
                <a:solidFill>
                  <a:schemeClr val="tx1"/>
                </a:solidFill>
                <a:latin typeface="+mj-ea"/>
              </a:rPr>
              <a:t>106590013</a:t>
            </a:r>
            <a:r>
              <a:rPr lang="zh-TW" altLang="en-US" sz="1800" b="1" dirty="0">
                <a:solidFill>
                  <a:schemeClr val="tx1"/>
                </a:solidFill>
                <a:latin typeface="+mj-ea"/>
              </a:rPr>
              <a:t> 羅柏凱</a:t>
            </a:r>
            <a:endParaRPr lang="en-US" altLang="zh-TW" sz="1800" b="1" dirty="0">
              <a:solidFill>
                <a:schemeClr val="tx1"/>
              </a:solidFill>
              <a:latin typeface="+mj-ea"/>
            </a:endParaRPr>
          </a:p>
          <a:p>
            <a:pPr algn="l"/>
            <a:r>
              <a:rPr lang="en-US" altLang="zh-TW" sz="1800" b="1" dirty="0">
                <a:solidFill>
                  <a:schemeClr val="tx1"/>
                </a:solidFill>
                <a:latin typeface="+mj-ea"/>
              </a:rPr>
              <a:t>106590018</a:t>
            </a:r>
            <a:r>
              <a:rPr lang="zh-TW" altLang="en-US" sz="1800" b="1" dirty="0">
                <a:solidFill>
                  <a:schemeClr val="tx1"/>
                </a:solidFill>
                <a:latin typeface="+mj-ea"/>
              </a:rPr>
              <a:t> 廖彥澤</a:t>
            </a:r>
            <a:endParaRPr lang="en-US" altLang="zh-TW" sz="1800" b="1" dirty="0">
              <a:solidFill>
                <a:schemeClr val="tx1"/>
              </a:solidFill>
              <a:latin typeface="+mj-ea"/>
            </a:endParaRPr>
          </a:p>
          <a:p>
            <a:pPr algn="l"/>
            <a:r>
              <a:rPr lang="en-US" altLang="zh-TW" sz="1800" b="1" dirty="0">
                <a:solidFill>
                  <a:schemeClr val="tx1"/>
                </a:solidFill>
                <a:latin typeface="+mj-ea"/>
              </a:rPr>
              <a:t>106590019</a:t>
            </a:r>
            <a:r>
              <a:rPr lang="zh-TW" altLang="en-US" sz="1800" b="1" dirty="0">
                <a:solidFill>
                  <a:schemeClr val="tx1"/>
                </a:solidFill>
                <a:latin typeface="+mj-ea"/>
              </a:rPr>
              <a:t> 簡旭均</a:t>
            </a:r>
          </a:p>
        </p:txBody>
      </p:sp>
    </p:spTree>
    <p:extLst>
      <p:ext uri="{BB962C8B-B14F-4D97-AF65-F5344CB8AC3E}">
        <p14:creationId xmlns:p14="http://schemas.microsoft.com/office/powerpoint/2010/main" val="4055444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1903831-3315-4C8D-95EB-D1DE2FF56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489" y="0"/>
            <a:ext cx="5374433" cy="6858000"/>
          </a:xfrm>
          <a:prstGeom prst="rect">
            <a:avLst/>
          </a:prstGeom>
        </p:spPr>
      </p:pic>
      <p:cxnSp>
        <p:nvCxnSpPr>
          <p:cNvPr id="3" name="直線單箭頭接點 2">
            <a:extLst>
              <a:ext uri="{FF2B5EF4-FFF2-40B4-BE49-F238E27FC236}">
                <a16:creationId xmlns:a16="http://schemas.microsoft.com/office/drawing/2014/main" id="{85412BE5-B669-42E5-A307-6E7AB91E6159}"/>
              </a:ext>
            </a:extLst>
          </p:cNvPr>
          <p:cNvCxnSpPr/>
          <p:nvPr/>
        </p:nvCxnSpPr>
        <p:spPr>
          <a:xfrm>
            <a:off x="3404728" y="1093561"/>
            <a:ext cx="5374433" cy="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354B1606-10DB-4033-A3D0-7234F8CDD8DE}"/>
              </a:ext>
            </a:extLst>
          </p:cNvPr>
          <p:cNvCxnSpPr>
            <a:cxnSpLocks/>
          </p:cNvCxnSpPr>
          <p:nvPr/>
        </p:nvCxnSpPr>
        <p:spPr>
          <a:xfrm>
            <a:off x="4085641" y="203201"/>
            <a:ext cx="38100" cy="299720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81639A-F25C-44FE-81B9-8BF9BDB79529}"/>
              </a:ext>
            </a:extLst>
          </p:cNvPr>
          <p:cNvSpPr txBox="1"/>
          <p:nvPr/>
        </p:nvSpPr>
        <p:spPr>
          <a:xfrm>
            <a:off x="4178467" y="878117"/>
            <a:ext cx="8651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1920px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286ACBC-00CC-427A-AB6A-A57F8A01B17E}"/>
              </a:ext>
            </a:extLst>
          </p:cNvPr>
          <p:cNvSpPr txBox="1"/>
          <p:nvPr/>
        </p:nvSpPr>
        <p:spPr>
          <a:xfrm>
            <a:off x="3632367" y="1264329"/>
            <a:ext cx="1092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1080px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6165CDB6-8F12-4E15-A5D4-B196B90A0182}"/>
              </a:ext>
            </a:extLst>
          </p:cNvPr>
          <p:cNvCxnSpPr/>
          <p:nvPr/>
        </p:nvCxnSpPr>
        <p:spPr>
          <a:xfrm>
            <a:off x="3408783" y="61913"/>
            <a:ext cx="6768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328C398C-5680-47EA-9E86-0F5679C53821}"/>
              </a:ext>
            </a:extLst>
          </p:cNvPr>
          <p:cNvCxnSpPr>
            <a:cxnSpLocks/>
          </p:cNvCxnSpPr>
          <p:nvPr/>
        </p:nvCxnSpPr>
        <p:spPr>
          <a:xfrm flipH="1" flipV="1">
            <a:off x="4340044" y="165788"/>
            <a:ext cx="68102" cy="201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D8944858-923F-4FAF-87CA-D21EDC7CAE52}"/>
              </a:ext>
            </a:extLst>
          </p:cNvPr>
          <p:cNvCxnSpPr>
            <a:cxnSpLocks/>
          </p:cNvCxnSpPr>
          <p:nvPr/>
        </p:nvCxnSpPr>
        <p:spPr>
          <a:xfrm flipH="1" flipV="1">
            <a:off x="4543928" y="1"/>
            <a:ext cx="91617" cy="344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AA880D85-CE2B-43E8-8D5C-65E4DD44AE0A}"/>
              </a:ext>
            </a:extLst>
          </p:cNvPr>
          <p:cNvSpPr txBox="1"/>
          <p:nvPr/>
        </p:nvSpPr>
        <p:spPr>
          <a:xfrm>
            <a:off x="4468268" y="320451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60773D86-C058-4B24-BE07-F72B3F15ACE5}"/>
              </a:ext>
            </a:extLst>
          </p:cNvPr>
          <p:cNvSpPr txBox="1"/>
          <p:nvPr/>
        </p:nvSpPr>
        <p:spPr>
          <a:xfrm>
            <a:off x="6128996" y="263818"/>
            <a:ext cx="4762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95px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24" name="直線單箭頭接點 23">
            <a:extLst>
              <a:ext uri="{FF2B5EF4-FFF2-40B4-BE49-F238E27FC236}">
                <a16:creationId xmlns:a16="http://schemas.microsoft.com/office/drawing/2014/main" id="{CB0E8233-2448-4456-A725-7F2A9DA08BE5}"/>
              </a:ext>
            </a:extLst>
          </p:cNvPr>
          <p:cNvCxnSpPr/>
          <p:nvPr/>
        </p:nvCxnSpPr>
        <p:spPr>
          <a:xfrm>
            <a:off x="5426869" y="114301"/>
            <a:ext cx="185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0A489EF6-4602-4AA2-BD25-02DC927D200C}"/>
              </a:ext>
            </a:extLst>
          </p:cNvPr>
          <p:cNvCxnSpPr/>
          <p:nvPr/>
        </p:nvCxnSpPr>
        <p:spPr>
          <a:xfrm>
            <a:off x="5960269" y="119064"/>
            <a:ext cx="185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135E1201-E0B2-4AC3-B4CF-C09719F9BE35}"/>
              </a:ext>
            </a:extLst>
          </p:cNvPr>
          <p:cNvCxnSpPr/>
          <p:nvPr/>
        </p:nvCxnSpPr>
        <p:spPr>
          <a:xfrm>
            <a:off x="7008019" y="119064"/>
            <a:ext cx="185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62A78D15-A13A-4EEF-9792-EDA9554BC104}"/>
              </a:ext>
            </a:extLst>
          </p:cNvPr>
          <p:cNvCxnSpPr/>
          <p:nvPr/>
        </p:nvCxnSpPr>
        <p:spPr>
          <a:xfrm>
            <a:off x="6484144" y="114302"/>
            <a:ext cx="18573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單箭頭接點 28">
            <a:extLst>
              <a:ext uri="{FF2B5EF4-FFF2-40B4-BE49-F238E27FC236}">
                <a16:creationId xmlns:a16="http://schemas.microsoft.com/office/drawing/2014/main" id="{3CBB349F-76C8-4FEA-88E1-4D7698C7B405}"/>
              </a:ext>
            </a:extLst>
          </p:cNvPr>
          <p:cNvCxnSpPr>
            <a:cxnSpLocks/>
          </p:cNvCxnSpPr>
          <p:nvPr/>
        </p:nvCxnSpPr>
        <p:spPr>
          <a:xfrm flipH="1" flipV="1">
            <a:off x="5576890" y="170550"/>
            <a:ext cx="542117" cy="154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直線單箭頭接點 30">
            <a:extLst>
              <a:ext uri="{FF2B5EF4-FFF2-40B4-BE49-F238E27FC236}">
                <a16:creationId xmlns:a16="http://schemas.microsoft.com/office/drawing/2014/main" id="{52A4263D-5084-47EA-9A1E-876D367277A4}"/>
              </a:ext>
            </a:extLst>
          </p:cNvPr>
          <p:cNvCxnSpPr>
            <a:cxnSpLocks/>
          </p:cNvCxnSpPr>
          <p:nvPr/>
        </p:nvCxnSpPr>
        <p:spPr>
          <a:xfrm flipV="1">
            <a:off x="6383257" y="177242"/>
            <a:ext cx="170527" cy="1313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直線單箭頭接點 31">
            <a:extLst>
              <a:ext uri="{FF2B5EF4-FFF2-40B4-BE49-F238E27FC236}">
                <a16:creationId xmlns:a16="http://schemas.microsoft.com/office/drawing/2014/main" id="{7E0A73FE-0A2F-41D7-9442-1C2964EE6CC2}"/>
              </a:ext>
            </a:extLst>
          </p:cNvPr>
          <p:cNvCxnSpPr>
            <a:cxnSpLocks/>
          </p:cNvCxnSpPr>
          <p:nvPr/>
        </p:nvCxnSpPr>
        <p:spPr>
          <a:xfrm flipH="1" flipV="1">
            <a:off x="6053139" y="165788"/>
            <a:ext cx="192693" cy="137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76C21CAE-9EC8-4525-8D9D-C507677D5893}"/>
              </a:ext>
            </a:extLst>
          </p:cNvPr>
          <p:cNvCxnSpPr>
            <a:cxnSpLocks/>
          </p:cNvCxnSpPr>
          <p:nvPr/>
        </p:nvCxnSpPr>
        <p:spPr>
          <a:xfrm flipV="1">
            <a:off x="6530129" y="165790"/>
            <a:ext cx="569252" cy="1468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F139C344-BD70-4F37-B52C-38005BB8940B}"/>
              </a:ext>
            </a:extLst>
          </p:cNvPr>
          <p:cNvCxnSpPr>
            <a:cxnSpLocks/>
          </p:cNvCxnSpPr>
          <p:nvPr/>
        </p:nvCxnSpPr>
        <p:spPr>
          <a:xfrm>
            <a:off x="3543302" y="0"/>
            <a:ext cx="0" cy="2032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線單箭頭接點 41">
            <a:extLst>
              <a:ext uri="{FF2B5EF4-FFF2-40B4-BE49-F238E27FC236}">
                <a16:creationId xmlns:a16="http://schemas.microsoft.com/office/drawing/2014/main" id="{D8B1C7D0-A5D4-4ED2-9FAB-797E6E0659F4}"/>
              </a:ext>
            </a:extLst>
          </p:cNvPr>
          <p:cNvCxnSpPr>
            <a:cxnSpLocks/>
          </p:cNvCxnSpPr>
          <p:nvPr/>
        </p:nvCxnSpPr>
        <p:spPr>
          <a:xfrm>
            <a:off x="7536656" y="114302"/>
            <a:ext cx="124656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7B81CEB4-899D-4EB6-AC45-E79122C78327}"/>
              </a:ext>
            </a:extLst>
          </p:cNvPr>
          <p:cNvSpPr txBox="1"/>
          <p:nvPr/>
        </p:nvSpPr>
        <p:spPr>
          <a:xfrm>
            <a:off x="3648973" y="6579"/>
            <a:ext cx="6339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180px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4B22DD8B-1B10-46AF-A0B6-C33EDDED1417}"/>
              </a:ext>
            </a:extLst>
          </p:cNvPr>
          <p:cNvSpPr txBox="1"/>
          <p:nvPr/>
        </p:nvSpPr>
        <p:spPr>
          <a:xfrm>
            <a:off x="3434015" y="139700"/>
            <a:ext cx="6096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70px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1C44B9ED-4235-465D-97B8-A1B0E8A5F9CD}"/>
              </a:ext>
            </a:extLst>
          </p:cNvPr>
          <p:cNvSpPr txBox="1"/>
          <p:nvPr/>
        </p:nvSpPr>
        <p:spPr>
          <a:xfrm>
            <a:off x="4244057" y="324255"/>
            <a:ext cx="3662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50" name="直線單箭頭接點 49">
            <a:extLst>
              <a:ext uri="{FF2B5EF4-FFF2-40B4-BE49-F238E27FC236}">
                <a16:creationId xmlns:a16="http://schemas.microsoft.com/office/drawing/2014/main" id="{6D4050B5-B5E3-4688-9DFB-17308CD9CCA0}"/>
              </a:ext>
            </a:extLst>
          </p:cNvPr>
          <p:cNvCxnSpPr/>
          <p:nvPr/>
        </p:nvCxnSpPr>
        <p:spPr>
          <a:xfrm flipH="1" flipV="1">
            <a:off x="7429500" y="114301"/>
            <a:ext cx="285750" cy="355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線單箭頭接點 50">
            <a:extLst>
              <a:ext uri="{FF2B5EF4-FFF2-40B4-BE49-F238E27FC236}">
                <a16:creationId xmlns:a16="http://schemas.microsoft.com/office/drawing/2014/main" id="{5F471193-D3CC-4535-AA6F-D652A474D2F2}"/>
              </a:ext>
            </a:extLst>
          </p:cNvPr>
          <p:cNvCxnSpPr>
            <a:cxnSpLocks/>
          </p:cNvCxnSpPr>
          <p:nvPr/>
        </p:nvCxnSpPr>
        <p:spPr>
          <a:xfrm>
            <a:off x="7734300" y="469450"/>
            <a:ext cx="41195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線單箭頭接點 51">
            <a:extLst>
              <a:ext uri="{FF2B5EF4-FFF2-40B4-BE49-F238E27FC236}">
                <a16:creationId xmlns:a16="http://schemas.microsoft.com/office/drawing/2014/main" id="{EF5BAFA5-ECA5-4BF9-8C54-3BC65EA0E82F}"/>
              </a:ext>
            </a:extLst>
          </p:cNvPr>
          <p:cNvCxnSpPr>
            <a:cxnSpLocks/>
          </p:cNvCxnSpPr>
          <p:nvPr/>
        </p:nvCxnSpPr>
        <p:spPr>
          <a:xfrm>
            <a:off x="7734300" y="475913"/>
            <a:ext cx="0" cy="21975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直線單箭頭接點 54">
            <a:extLst>
              <a:ext uri="{FF2B5EF4-FFF2-40B4-BE49-F238E27FC236}">
                <a16:creationId xmlns:a16="http://schemas.microsoft.com/office/drawing/2014/main" id="{992860AE-24DE-469E-A370-9D67C232F4E7}"/>
              </a:ext>
            </a:extLst>
          </p:cNvPr>
          <p:cNvCxnSpPr>
            <a:cxnSpLocks/>
          </p:cNvCxnSpPr>
          <p:nvPr/>
        </p:nvCxnSpPr>
        <p:spPr>
          <a:xfrm>
            <a:off x="3421445" y="6767514"/>
            <a:ext cx="130312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文字方塊 55">
            <a:extLst>
              <a:ext uri="{FF2B5EF4-FFF2-40B4-BE49-F238E27FC236}">
                <a16:creationId xmlns:a16="http://schemas.microsoft.com/office/drawing/2014/main" id="{00DAC330-CB54-43A1-9B63-67B92011E40D}"/>
              </a:ext>
            </a:extLst>
          </p:cNvPr>
          <p:cNvSpPr txBox="1"/>
          <p:nvPr/>
        </p:nvSpPr>
        <p:spPr>
          <a:xfrm>
            <a:off x="7332705" y="454369"/>
            <a:ext cx="4227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57" name="文字方塊 56">
            <a:extLst>
              <a:ext uri="{FF2B5EF4-FFF2-40B4-BE49-F238E27FC236}">
                <a16:creationId xmlns:a16="http://schemas.microsoft.com/office/drawing/2014/main" id="{4B14C99B-2F4E-403B-9C3D-08804E9B2E5B}"/>
              </a:ext>
            </a:extLst>
          </p:cNvPr>
          <p:cNvSpPr txBox="1"/>
          <p:nvPr/>
        </p:nvSpPr>
        <p:spPr>
          <a:xfrm>
            <a:off x="7935899" y="105007"/>
            <a:ext cx="6036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425px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58" name="文字方塊 57">
            <a:extLst>
              <a:ext uri="{FF2B5EF4-FFF2-40B4-BE49-F238E27FC236}">
                <a16:creationId xmlns:a16="http://schemas.microsoft.com/office/drawing/2014/main" id="{3E41FF35-6270-4DC4-8636-04C0B8E6215A}"/>
              </a:ext>
            </a:extLst>
          </p:cNvPr>
          <p:cNvSpPr txBox="1"/>
          <p:nvPr/>
        </p:nvSpPr>
        <p:spPr>
          <a:xfrm>
            <a:off x="4676776" y="47012"/>
            <a:ext cx="47238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175px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59" name="文字方塊 58">
            <a:extLst>
              <a:ext uri="{FF2B5EF4-FFF2-40B4-BE49-F238E27FC236}">
                <a16:creationId xmlns:a16="http://schemas.microsoft.com/office/drawing/2014/main" id="{F8B8A3D9-C35A-4F7C-ADF0-AE4EC08D2CC9}"/>
              </a:ext>
            </a:extLst>
          </p:cNvPr>
          <p:cNvSpPr txBox="1"/>
          <p:nvPr/>
        </p:nvSpPr>
        <p:spPr>
          <a:xfrm>
            <a:off x="4982456" y="314329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AF8E186D-7400-4BB1-988A-4B5F958EDB05}"/>
              </a:ext>
            </a:extLst>
          </p:cNvPr>
          <p:cNvSpPr txBox="1"/>
          <p:nvPr/>
        </p:nvSpPr>
        <p:spPr>
          <a:xfrm>
            <a:off x="7715250" y="271752"/>
            <a:ext cx="5570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67" name="直線單箭頭接點 66">
            <a:extLst>
              <a:ext uri="{FF2B5EF4-FFF2-40B4-BE49-F238E27FC236}">
                <a16:creationId xmlns:a16="http://schemas.microsoft.com/office/drawing/2014/main" id="{E68E0AA4-7FD2-41B4-9BE4-D1D31FC023D8}"/>
              </a:ext>
            </a:extLst>
          </p:cNvPr>
          <p:cNvCxnSpPr>
            <a:cxnSpLocks/>
          </p:cNvCxnSpPr>
          <p:nvPr/>
        </p:nvCxnSpPr>
        <p:spPr>
          <a:xfrm flipH="1" flipV="1">
            <a:off x="5304345" y="19510"/>
            <a:ext cx="184970" cy="3251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直線單箭頭接點 67">
            <a:extLst>
              <a:ext uri="{FF2B5EF4-FFF2-40B4-BE49-F238E27FC236}">
                <a16:creationId xmlns:a16="http://schemas.microsoft.com/office/drawing/2014/main" id="{A51F2D13-774D-4FE0-89F8-C6A90B26FE9C}"/>
              </a:ext>
            </a:extLst>
          </p:cNvPr>
          <p:cNvCxnSpPr>
            <a:cxnSpLocks/>
            <a:stCxn id="59" idx="0"/>
          </p:cNvCxnSpPr>
          <p:nvPr/>
        </p:nvCxnSpPr>
        <p:spPr>
          <a:xfrm flipV="1">
            <a:off x="5232401" y="146861"/>
            <a:ext cx="43581" cy="167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直線單箭頭接點 74">
            <a:extLst>
              <a:ext uri="{FF2B5EF4-FFF2-40B4-BE49-F238E27FC236}">
                <a16:creationId xmlns:a16="http://schemas.microsoft.com/office/drawing/2014/main" id="{13996541-C36E-4995-8098-6DB3AF9DDCC4}"/>
              </a:ext>
            </a:extLst>
          </p:cNvPr>
          <p:cNvCxnSpPr>
            <a:cxnSpLocks/>
          </p:cNvCxnSpPr>
          <p:nvPr/>
        </p:nvCxnSpPr>
        <p:spPr>
          <a:xfrm>
            <a:off x="3408783" y="3519488"/>
            <a:ext cx="537443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直線單箭頭接點 75">
            <a:extLst>
              <a:ext uri="{FF2B5EF4-FFF2-40B4-BE49-F238E27FC236}">
                <a16:creationId xmlns:a16="http://schemas.microsoft.com/office/drawing/2014/main" id="{2B0C245F-8886-4809-8C23-A5558C39681B}"/>
              </a:ext>
            </a:extLst>
          </p:cNvPr>
          <p:cNvCxnSpPr>
            <a:cxnSpLocks/>
          </p:cNvCxnSpPr>
          <p:nvPr/>
        </p:nvCxnSpPr>
        <p:spPr>
          <a:xfrm>
            <a:off x="4660273" y="101600"/>
            <a:ext cx="41759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直線單箭頭接點 76">
            <a:extLst>
              <a:ext uri="{FF2B5EF4-FFF2-40B4-BE49-F238E27FC236}">
                <a16:creationId xmlns:a16="http://schemas.microsoft.com/office/drawing/2014/main" id="{8F1F8825-7DB9-4AD4-B1BA-73B63102E4AA}"/>
              </a:ext>
            </a:extLst>
          </p:cNvPr>
          <p:cNvCxnSpPr>
            <a:cxnSpLocks/>
          </p:cNvCxnSpPr>
          <p:nvPr/>
        </p:nvCxnSpPr>
        <p:spPr>
          <a:xfrm>
            <a:off x="3404728" y="5367339"/>
            <a:ext cx="1827673" cy="952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50920904-F858-4967-BE39-6020E42F0B30}"/>
              </a:ext>
            </a:extLst>
          </p:cNvPr>
          <p:cNvSpPr txBox="1"/>
          <p:nvPr/>
        </p:nvSpPr>
        <p:spPr>
          <a:xfrm>
            <a:off x="5322002" y="315691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0" name="文字方塊 79">
            <a:extLst>
              <a:ext uri="{FF2B5EF4-FFF2-40B4-BE49-F238E27FC236}">
                <a16:creationId xmlns:a16="http://schemas.microsoft.com/office/drawing/2014/main" id="{5B6E731D-F0BD-43AD-B68F-E61C3C1A9C3E}"/>
              </a:ext>
            </a:extLst>
          </p:cNvPr>
          <p:cNvSpPr txBox="1"/>
          <p:nvPr/>
        </p:nvSpPr>
        <p:spPr>
          <a:xfrm>
            <a:off x="4812732" y="3558954"/>
            <a:ext cx="114753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1920px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1" name="文字方塊 80">
            <a:extLst>
              <a:ext uri="{FF2B5EF4-FFF2-40B4-BE49-F238E27FC236}">
                <a16:creationId xmlns:a16="http://schemas.microsoft.com/office/drawing/2014/main" id="{457F9F6F-7930-407D-8A3F-3549FAE4274F}"/>
              </a:ext>
            </a:extLst>
          </p:cNvPr>
          <p:cNvSpPr txBox="1"/>
          <p:nvPr/>
        </p:nvSpPr>
        <p:spPr>
          <a:xfrm>
            <a:off x="4301162" y="5343760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680px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2" name="文字方塊 81">
            <a:extLst>
              <a:ext uri="{FF2B5EF4-FFF2-40B4-BE49-F238E27FC236}">
                <a16:creationId xmlns:a16="http://schemas.microsoft.com/office/drawing/2014/main" id="{6EF83B4A-FB4C-4F78-AE3D-51154758AA10}"/>
              </a:ext>
            </a:extLst>
          </p:cNvPr>
          <p:cNvSpPr txBox="1"/>
          <p:nvPr/>
        </p:nvSpPr>
        <p:spPr>
          <a:xfrm>
            <a:off x="5803193" y="5375734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560px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3" name="文字方塊 82">
            <a:extLst>
              <a:ext uri="{FF2B5EF4-FFF2-40B4-BE49-F238E27FC236}">
                <a16:creationId xmlns:a16="http://schemas.microsoft.com/office/drawing/2014/main" id="{7AC1FEA6-8C60-4002-84BC-3271E1D6E6C7}"/>
              </a:ext>
            </a:extLst>
          </p:cNvPr>
          <p:cNvSpPr txBox="1"/>
          <p:nvPr/>
        </p:nvSpPr>
        <p:spPr>
          <a:xfrm>
            <a:off x="5531817" y="5928182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600px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84" name="文字方塊 83">
            <a:extLst>
              <a:ext uri="{FF2B5EF4-FFF2-40B4-BE49-F238E27FC236}">
                <a16:creationId xmlns:a16="http://schemas.microsoft.com/office/drawing/2014/main" id="{08199462-99D6-4E56-84E8-E677E7239C22}"/>
              </a:ext>
            </a:extLst>
          </p:cNvPr>
          <p:cNvSpPr txBox="1"/>
          <p:nvPr/>
        </p:nvSpPr>
        <p:spPr>
          <a:xfrm>
            <a:off x="3607183" y="4074356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88" name="直線單箭頭接點 87">
            <a:extLst>
              <a:ext uri="{FF2B5EF4-FFF2-40B4-BE49-F238E27FC236}">
                <a16:creationId xmlns:a16="http://schemas.microsoft.com/office/drawing/2014/main" id="{01A021CB-B139-4775-93E3-F799115FA539}"/>
              </a:ext>
            </a:extLst>
          </p:cNvPr>
          <p:cNvCxnSpPr>
            <a:cxnSpLocks/>
          </p:cNvCxnSpPr>
          <p:nvPr/>
        </p:nvCxnSpPr>
        <p:spPr>
          <a:xfrm>
            <a:off x="6836568" y="5381628"/>
            <a:ext cx="195688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直線單箭頭接點 88">
            <a:extLst>
              <a:ext uri="{FF2B5EF4-FFF2-40B4-BE49-F238E27FC236}">
                <a16:creationId xmlns:a16="http://schemas.microsoft.com/office/drawing/2014/main" id="{AA9896F6-428B-4AC4-AFC4-5B08958CCF4D}"/>
              </a:ext>
            </a:extLst>
          </p:cNvPr>
          <p:cNvCxnSpPr>
            <a:cxnSpLocks/>
          </p:cNvCxnSpPr>
          <p:nvPr/>
        </p:nvCxnSpPr>
        <p:spPr>
          <a:xfrm>
            <a:off x="5542624" y="4991100"/>
            <a:ext cx="13764" cy="16232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直線單箭頭接點 89">
            <a:extLst>
              <a:ext uri="{FF2B5EF4-FFF2-40B4-BE49-F238E27FC236}">
                <a16:creationId xmlns:a16="http://schemas.microsoft.com/office/drawing/2014/main" id="{86C7084F-166A-450E-A664-33A073100C09}"/>
              </a:ext>
            </a:extLst>
          </p:cNvPr>
          <p:cNvCxnSpPr>
            <a:cxnSpLocks/>
          </p:cNvCxnSpPr>
          <p:nvPr/>
        </p:nvCxnSpPr>
        <p:spPr>
          <a:xfrm>
            <a:off x="5251096" y="5376864"/>
            <a:ext cx="156122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直線單箭頭接點 90">
            <a:extLst>
              <a:ext uri="{FF2B5EF4-FFF2-40B4-BE49-F238E27FC236}">
                <a16:creationId xmlns:a16="http://schemas.microsoft.com/office/drawing/2014/main" id="{CB4330C8-F8A0-4395-8BC3-E0399518CE83}"/>
              </a:ext>
            </a:extLst>
          </p:cNvPr>
          <p:cNvCxnSpPr>
            <a:cxnSpLocks/>
          </p:cNvCxnSpPr>
          <p:nvPr/>
        </p:nvCxnSpPr>
        <p:spPr>
          <a:xfrm>
            <a:off x="4123433" y="3200401"/>
            <a:ext cx="19050" cy="17383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1" name="文字方塊 100">
            <a:extLst>
              <a:ext uri="{FF2B5EF4-FFF2-40B4-BE49-F238E27FC236}">
                <a16:creationId xmlns:a16="http://schemas.microsoft.com/office/drawing/2014/main" id="{4B4931B8-7B89-4E5E-B486-E27E71EB3C2E}"/>
              </a:ext>
            </a:extLst>
          </p:cNvPr>
          <p:cNvSpPr txBox="1"/>
          <p:nvPr/>
        </p:nvSpPr>
        <p:spPr>
          <a:xfrm>
            <a:off x="8237701" y="6640405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70px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2" name="文字方塊 101">
            <a:extLst>
              <a:ext uri="{FF2B5EF4-FFF2-40B4-BE49-F238E27FC236}">
                <a16:creationId xmlns:a16="http://schemas.microsoft.com/office/drawing/2014/main" id="{A7DDAF94-8F4D-4BEA-AAC4-7A4947251B81}"/>
              </a:ext>
            </a:extLst>
          </p:cNvPr>
          <p:cNvSpPr txBox="1"/>
          <p:nvPr/>
        </p:nvSpPr>
        <p:spPr>
          <a:xfrm>
            <a:off x="6784169" y="5660603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3" name="文字方塊 102">
            <a:extLst>
              <a:ext uri="{FF2B5EF4-FFF2-40B4-BE49-F238E27FC236}">
                <a16:creationId xmlns:a16="http://schemas.microsoft.com/office/drawing/2014/main" id="{A8673029-0E60-4161-8DBC-DDF8C57F2B02}"/>
              </a:ext>
            </a:extLst>
          </p:cNvPr>
          <p:cNvSpPr txBox="1"/>
          <p:nvPr/>
        </p:nvSpPr>
        <p:spPr>
          <a:xfrm>
            <a:off x="3711175" y="5611806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620px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4" name="文字方塊 103">
            <a:extLst>
              <a:ext uri="{FF2B5EF4-FFF2-40B4-BE49-F238E27FC236}">
                <a16:creationId xmlns:a16="http://schemas.microsoft.com/office/drawing/2014/main" id="{0D10553F-0E17-49E1-86FB-2F9D2AF9EB7B}"/>
              </a:ext>
            </a:extLst>
          </p:cNvPr>
          <p:cNvSpPr txBox="1"/>
          <p:nvPr/>
        </p:nvSpPr>
        <p:spPr>
          <a:xfrm>
            <a:off x="3492957" y="6604117"/>
            <a:ext cx="59773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485px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5" name="文字方塊 104">
            <a:extLst>
              <a:ext uri="{FF2B5EF4-FFF2-40B4-BE49-F238E27FC236}">
                <a16:creationId xmlns:a16="http://schemas.microsoft.com/office/drawing/2014/main" id="{8F44D1D9-76E6-41E7-A49B-2C0C956CED7E}"/>
              </a:ext>
            </a:extLst>
          </p:cNvPr>
          <p:cNvSpPr txBox="1"/>
          <p:nvPr/>
        </p:nvSpPr>
        <p:spPr>
          <a:xfrm>
            <a:off x="8048942" y="5836336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103px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06" name="文字方塊 105">
            <a:extLst>
              <a:ext uri="{FF2B5EF4-FFF2-40B4-BE49-F238E27FC236}">
                <a16:creationId xmlns:a16="http://schemas.microsoft.com/office/drawing/2014/main" id="{1A2CADBF-6D28-4CD0-9516-9780DD1A6485}"/>
              </a:ext>
            </a:extLst>
          </p:cNvPr>
          <p:cNvSpPr txBox="1"/>
          <p:nvPr/>
        </p:nvSpPr>
        <p:spPr>
          <a:xfrm>
            <a:off x="7714666" y="5396362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680px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07" name="直線單箭頭接點 106">
            <a:extLst>
              <a:ext uri="{FF2B5EF4-FFF2-40B4-BE49-F238E27FC236}">
                <a16:creationId xmlns:a16="http://schemas.microsoft.com/office/drawing/2014/main" id="{BBCCB529-D3F4-4364-9AC7-35699668FCE9}"/>
              </a:ext>
            </a:extLst>
          </p:cNvPr>
          <p:cNvCxnSpPr>
            <a:cxnSpLocks/>
          </p:cNvCxnSpPr>
          <p:nvPr/>
        </p:nvCxnSpPr>
        <p:spPr>
          <a:xfrm>
            <a:off x="4135419" y="4922610"/>
            <a:ext cx="19050" cy="17383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直線單箭頭接點 112">
            <a:extLst>
              <a:ext uri="{FF2B5EF4-FFF2-40B4-BE49-F238E27FC236}">
                <a16:creationId xmlns:a16="http://schemas.microsoft.com/office/drawing/2014/main" id="{31559F7D-A447-42FF-8D21-0D9152425C88}"/>
              </a:ext>
            </a:extLst>
          </p:cNvPr>
          <p:cNvCxnSpPr>
            <a:cxnSpLocks/>
          </p:cNvCxnSpPr>
          <p:nvPr/>
        </p:nvCxnSpPr>
        <p:spPr>
          <a:xfrm flipH="1" flipV="1">
            <a:off x="6531005" y="4938714"/>
            <a:ext cx="323271" cy="780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直線單箭頭接點 115">
            <a:extLst>
              <a:ext uri="{FF2B5EF4-FFF2-40B4-BE49-F238E27FC236}">
                <a16:creationId xmlns:a16="http://schemas.microsoft.com/office/drawing/2014/main" id="{CB28C475-2E37-49BC-A1F7-C684A91D4761}"/>
              </a:ext>
            </a:extLst>
          </p:cNvPr>
          <p:cNvCxnSpPr>
            <a:cxnSpLocks/>
          </p:cNvCxnSpPr>
          <p:nvPr/>
        </p:nvCxnSpPr>
        <p:spPr>
          <a:xfrm flipH="1">
            <a:off x="6625245" y="5808155"/>
            <a:ext cx="243447" cy="852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直線單箭頭接點 123">
            <a:extLst>
              <a:ext uri="{FF2B5EF4-FFF2-40B4-BE49-F238E27FC236}">
                <a16:creationId xmlns:a16="http://schemas.microsoft.com/office/drawing/2014/main" id="{D7955006-DE30-43C5-90A3-9DE628D8FF03}"/>
              </a:ext>
            </a:extLst>
          </p:cNvPr>
          <p:cNvCxnSpPr>
            <a:cxnSpLocks/>
          </p:cNvCxnSpPr>
          <p:nvPr/>
        </p:nvCxnSpPr>
        <p:spPr>
          <a:xfrm>
            <a:off x="7008019" y="6759693"/>
            <a:ext cx="17514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6" name="直線單箭頭接點 125">
            <a:extLst>
              <a:ext uri="{FF2B5EF4-FFF2-40B4-BE49-F238E27FC236}">
                <a16:creationId xmlns:a16="http://schemas.microsoft.com/office/drawing/2014/main" id="{D4327C02-2517-40DA-93E3-7E34EED4DC9B}"/>
              </a:ext>
            </a:extLst>
          </p:cNvPr>
          <p:cNvCxnSpPr>
            <a:cxnSpLocks/>
          </p:cNvCxnSpPr>
          <p:nvPr/>
        </p:nvCxnSpPr>
        <p:spPr>
          <a:xfrm flipV="1">
            <a:off x="5560756" y="6765876"/>
            <a:ext cx="1044489" cy="377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7" name="直線單箭頭接點 126">
            <a:extLst>
              <a:ext uri="{FF2B5EF4-FFF2-40B4-BE49-F238E27FC236}">
                <a16:creationId xmlns:a16="http://schemas.microsoft.com/office/drawing/2014/main" id="{3816341E-635B-490B-86EB-56CE2D3E8A13}"/>
              </a:ext>
            </a:extLst>
          </p:cNvPr>
          <p:cNvCxnSpPr>
            <a:cxnSpLocks/>
          </p:cNvCxnSpPr>
          <p:nvPr/>
        </p:nvCxnSpPr>
        <p:spPr>
          <a:xfrm>
            <a:off x="7916128" y="6016676"/>
            <a:ext cx="0" cy="50259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8" name="直線單箭頭接點 127">
            <a:extLst>
              <a:ext uri="{FF2B5EF4-FFF2-40B4-BE49-F238E27FC236}">
                <a16:creationId xmlns:a16="http://schemas.microsoft.com/office/drawing/2014/main" id="{B0025215-A1C5-4F5E-B42F-BDB4EF0594D2}"/>
              </a:ext>
            </a:extLst>
          </p:cNvPr>
          <p:cNvCxnSpPr>
            <a:cxnSpLocks/>
          </p:cNvCxnSpPr>
          <p:nvPr/>
        </p:nvCxnSpPr>
        <p:spPr>
          <a:xfrm>
            <a:off x="7916128" y="6010637"/>
            <a:ext cx="689326" cy="120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直線單箭頭接點 128">
            <a:extLst>
              <a:ext uri="{FF2B5EF4-FFF2-40B4-BE49-F238E27FC236}">
                <a16:creationId xmlns:a16="http://schemas.microsoft.com/office/drawing/2014/main" id="{34438C78-555D-4B14-8EB4-3108173DE5F7}"/>
              </a:ext>
            </a:extLst>
          </p:cNvPr>
          <p:cNvCxnSpPr>
            <a:cxnSpLocks/>
          </p:cNvCxnSpPr>
          <p:nvPr/>
        </p:nvCxnSpPr>
        <p:spPr>
          <a:xfrm>
            <a:off x="8654946" y="6660922"/>
            <a:ext cx="0" cy="20365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直線單箭頭接點 131">
            <a:extLst>
              <a:ext uri="{FF2B5EF4-FFF2-40B4-BE49-F238E27FC236}">
                <a16:creationId xmlns:a16="http://schemas.microsoft.com/office/drawing/2014/main" id="{A7512695-09AE-4EA1-A978-C3B47B9E2C83}"/>
              </a:ext>
            </a:extLst>
          </p:cNvPr>
          <p:cNvCxnSpPr>
            <a:cxnSpLocks/>
          </p:cNvCxnSpPr>
          <p:nvPr/>
        </p:nvCxnSpPr>
        <p:spPr>
          <a:xfrm flipH="1">
            <a:off x="7231285" y="6467460"/>
            <a:ext cx="623005" cy="3214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7" name="文字方塊 136">
            <a:extLst>
              <a:ext uri="{FF2B5EF4-FFF2-40B4-BE49-F238E27FC236}">
                <a16:creationId xmlns:a16="http://schemas.microsoft.com/office/drawing/2014/main" id="{598A5A9B-654A-4C82-B6D8-10B4112A6D72}"/>
              </a:ext>
            </a:extLst>
          </p:cNvPr>
          <p:cNvSpPr txBox="1"/>
          <p:nvPr/>
        </p:nvSpPr>
        <p:spPr>
          <a:xfrm>
            <a:off x="5809764" y="6604117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425px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38" name="文字方塊 137">
            <a:extLst>
              <a:ext uri="{FF2B5EF4-FFF2-40B4-BE49-F238E27FC236}">
                <a16:creationId xmlns:a16="http://schemas.microsoft.com/office/drawing/2014/main" id="{A500E961-1EF2-403D-A06E-0C9E3E73C032}"/>
              </a:ext>
            </a:extLst>
          </p:cNvPr>
          <p:cNvSpPr txBox="1"/>
          <p:nvPr/>
        </p:nvSpPr>
        <p:spPr>
          <a:xfrm>
            <a:off x="7588214" y="6133092"/>
            <a:ext cx="4172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63px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44" name="直線單箭頭接點 143">
            <a:extLst>
              <a:ext uri="{FF2B5EF4-FFF2-40B4-BE49-F238E27FC236}">
                <a16:creationId xmlns:a16="http://schemas.microsoft.com/office/drawing/2014/main" id="{CAABC90A-8479-433E-87CE-1213C1D73742}"/>
              </a:ext>
            </a:extLst>
          </p:cNvPr>
          <p:cNvCxnSpPr>
            <a:cxnSpLocks/>
          </p:cNvCxnSpPr>
          <p:nvPr/>
        </p:nvCxnSpPr>
        <p:spPr>
          <a:xfrm>
            <a:off x="5140349" y="6519274"/>
            <a:ext cx="110747" cy="202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7" name="直線單箭頭接點 146">
            <a:extLst>
              <a:ext uri="{FF2B5EF4-FFF2-40B4-BE49-F238E27FC236}">
                <a16:creationId xmlns:a16="http://schemas.microsoft.com/office/drawing/2014/main" id="{DAD84FAC-EFD0-4095-9E77-7C24096CF648}"/>
              </a:ext>
            </a:extLst>
          </p:cNvPr>
          <p:cNvCxnSpPr>
            <a:cxnSpLocks/>
          </p:cNvCxnSpPr>
          <p:nvPr/>
        </p:nvCxnSpPr>
        <p:spPr>
          <a:xfrm>
            <a:off x="5121404" y="6519274"/>
            <a:ext cx="78315" cy="338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1" name="文字方塊 150">
            <a:extLst>
              <a:ext uri="{FF2B5EF4-FFF2-40B4-BE49-F238E27FC236}">
                <a16:creationId xmlns:a16="http://schemas.microsoft.com/office/drawing/2014/main" id="{BC30B852-0C0F-4AED-A40B-968B6F84484D}"/>
              </a:ext>
            </a:extLst>
          </p:cNvPr>
          <p:cNvSpPr txBox="1"/>
          <p:nvPr/>
        </p:nvSpPr>
        <p:spPr>
          <a:xfrm>
            <a:off x="8152163" y="6190826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43px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52" name="文字方塊 151">
            <a:extLst>
              <a:ext uri="{FF2B5EF4-FFF2-40B4-BE49-F238E27FC236}">
                <a16:creationId xmlns:a16="http://schemas.microsoft.com/office/drawing/2014/main" id="{B1864D7B-A103-4EC1-BF81-0651AA630C27}"/>
              </a:ext>
            </a:extLst>
          </p:cNvPr>
          <p:cNvSpPr txBox="1"/>
          <p:nvPr/>
        </p:nvSpPr>
        <p:spPr>
          <a:xfrm>
            <a:off x="4917899" y="6347713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55" name="文字方塊 154">
            <a:extLst>
              <a:ext uri="{FF2B5EF4-FFF2-40B4-BE49-F238E27FC236}">
                <a16:creationId xmlns:a16="http://schemas.microsoft.com/office/drawing/2014/main" id="{29529E65-59AE-4677-8E94-3B371C6416F1}"/>
              </a:ext>
            </a:extLst>
          </p:cNvPr>
          <p:cNvSpPr txBox="1"/>
          <p:nvPr/>
        </p:nvSpPr>
        <p:spPr>
          <a:xfrm>
            <a:off x="6907922" y="6500685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3px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56" name="直線單箭頭接點 155">
            <a:extLst>
              <a:ext uri="{FF2B5EF4-FFF2-40B4-BE49-F238E27FC236}">
                <a16:creationId xmlns:a16="http://schemas.microsoft.com/office/drawing/2014/main" id="{706FDC81-1825-4412-8FA9-EE39099720AD}"/>
              </a:ext>
            </a:extLst>
          </p:cNvPr>
          <p:cNvCxnSpPr>
            <a:cxnSpLocks/>
            <a:stCxn id="166" idx="1"/>
          </p:cNvCxnSpPr>
          <p:nvPr/>
        </p:nvCxnSpPr>
        <p:spPr>
          <a:xfrm flipH="1">
            <a:off x="7210535" y="6208113"/>
            <a:ext cx="41568" cy="4927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6" name="文字方塊 165">
            <a:extLst>
              <a:ext uri="{FF2B5EF4-FFF2-40B4-BE49-F238E27FC236}">
                <a16:creationId xmlns:a16="http://schemas.microsoft.com/office/drawing/2014/main" id="{1725D353-08B9-41A3-94D7-87ECEDE9CFBC}"/>
              </a:ext>
            </a:extLst>
          </p:cNvPr>
          <p:cNvSpPr txBox="1"/>
          <p:nvPr/>
        </p:nvSpPr>
        <p:spPr>
          <a:xfrm>
            <a:off x="7252103" y="6100391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7px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70" name="直線單箭頭接點 169">
            <a:extLst>
              <a:ext uri="{FF2B5EF4-FFF2-40B4-BE49-F238E27FC236}">
                <a16:creationId xmlns:a16="http://schemas.microsoft.com/office/drawing/2014/main" id="{E9D91EBD-C702-466F-994E-17CEF491B57D}"/>
              </a:ext>
            </a:extLst>
          </p:cNvPr>
          <p:cNvCxnSpPr>
            <a:cxnSpLocks/>
          </p:cNvCxnSpPr>
          <p:nvPr/>
        </p:nvCxnSpPr>
        <p:spPr>
          <a:xfrm>
            <a:off x="4641488" y="6537549"/>
            <a:ext cx="174820" cy="224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直線單箭頭接點 171">
            <a:extLst>
              <a:ext uri="{FF2B5EF4-FFF2-40B4-BE49-F238E27FC236}">
                <a16:creationId xmlns:a16="http://schemas.microsoft.com/office/drawing/2014/main" id="{04BD883D-99A5-4943-93FD-80627D6C81E6}"/>
              </a:ext>
            </a:extLst>
          </p:cNvPr>
          <p:cNvCxnSpPr>
            <a:cxnSpLocks/>
          </p:cNvCxnSpPr>
          <p:nvPr/>
        </p:nvCxnSpPr>
        <p:spPr>
          <a:xfrm flipH="1">
            <a:off x="4520597" y="6301356"/>
            <a:ext cx="1004" cy="22459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3" name="直線單箭頭接點 172">
            <a:extLst>
              <a:ext uri="{FF2B5EF4-FFF2-40B4-BE49-F238E27FC236}">
                <a16:creationId xmlns:a16="http://schemas.microsoft.com/office/drawing/2014/main" id="{CD365D88-218C-4F32-A144-7FB81722546D}"/>
              </a:ext>
            </a:extLst>
          </p:cNvPr>
          <p:cNvCxnSpPr>
            <a:cxnSpLocks/>
          </p:cNvCxnSpPr>
          <p:nvPr/>
        </p:nvCxnSpPr>
        <p:spPr>
          <a:xfrm flipH="1">
            <a:off x="4513300" y="6301356"/>
            <a:ext cx="564568" cy="411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7" name="文字方塊 176">
            <a:extLst>
              <a:ext uri="{FF2B5EF4-FFF2-40B4-BE49-F238E27FC236}">
                <a16:creationId xmlns:a16="http://schemas.microsoft.com/office/drawing/2014/main" id="{CDD48877-4A2F-4203-A804-3CBC6B7D81F6}"/>
              </a:ext>
            </a:extLst>
          </p:cNvPr>
          <p:cNvSpPr txBox="1"/>
          <p:nvPr/>
        </p:nvSpPr>
        <p:spPr>
          <a:xfrm>
            <a:off x="4152763" y="6284024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40px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78" name="文字方塊 177">
            <a:extLst>
              <a:ext uri="{FF2B5EF4-FFF2-40B4-BE49-F238E27FC236}">
                <a16:creationId xmlns:a16="http://schemas.microsoft.com/office/drawing/2014/main" id="{91A0E409-2FA6-43D8-BA39-545F6BAACCB7}"/>
              </a:ext>
            </a:extLst>
          </p:cNvPr>
          <p:cNvSpPr txBox="1"/>
          <p:nvPr/>
        </p:nvSpPr>
        <p:spPr>
          <a:xfrm>
            <a:off x="4566949" y="6122570"/>
            <a:ext cx="57275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395px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84" name="直線單箭頭接點 183">
            <a:extLst>
              <a:ext uri="{FF2B5EF4-FFF2-40B4-BE49-F238E27FC236}">
                <a16:creationId xmlns:a16="http://schemas.microsoft.com/office/drawing/2014/main" id="{F6FFBBF1-FBEF-4E9C-A79A-443E62D1BCF5}"/>
              </a:ext>
            </a:extLst>
          </p:cNvPr>
          <p:cNvCxnSpPr>
            <a:cxnSpLocks/>
          </p:cNvCxnSpPr>
          <p:nvPr/>
        </p:nvCxnSpPr>
        <p:spPr>
          <a:xfrm flipH="1">
            <a:off x="7916127" y="6152301"/>
            <a:ext cx="19889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直線單箭頭接點 184">
            <a:extLst>
              <a:ext uri="{FF2B5EF4-FFF2-40B4-BE49-F238E27FC236}">
                <a16:creationId xmlns:a16="http://schemas.microsoft.com/office/drawing/2014/main" id="{70DD16DC-B690-4748-8983-193E84B95C23}"/>
              </a:ext>
            </a:extLst>
          </p:cNvPr>
          <p:cNvCxnSpPr>
            <a:cxnSpLocks/>
          </p:cNvCxnSpPr>
          <p:nvPr/>
        </p:nvCxnSpPr>
        <p:spPr>
          <a:xfrm>
            <a:off x="8142703" y="6022716"/>
            <a:ext cx="0" cy="18069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9" name="文字方塊 188">
            <a:extLst>
              <a:ext uri="{FF2B5EF4-FFF2-40B4-BE49-F238E27FC236}">
                <a16:creationId xmlns:a16="http://schemas.microsoft.com/office/drawing/2014/main" id="{3DC3001F-EF65-4F9A-9C66-7262AC3D9CCD}"/>
              </a:ext>
            </a:extLst>
          </p:cNvPr>
          <p:cNvSpPr txBox="1"/>
          <p:nvPr/>
        </p:nvSpPr>
        <p:spPr>
          <a:xfrm>
            <a:off x="8058582" y="5984453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10px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90" name="文字方塊 189">
            <a:extLst>
              <a:ext uri="{FF2B5EF4-FFF2-40B4-BE49-F238E27FC236}">
                <a16:creationId xmlns:a16="http://schemas.microsoft.com/office/drawing/2014/main" id="{44B838D4-8765-4698-9353-0203144FF028}"/>
              </a:ext>
            </a:extLst>
          </p:cNvPr>
          <p:cNvSpPr txBox="1"/>
          <p:nvPr/>
        </p:nvSpPr>
        <p:spPr>
          <a:xfrm>
            <a:off x="7833007" y="6127575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30px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sp>
        <p:nvSpPr>
          <p:cNvPr id="191" name="文字方塊 190">
            <a:extLst>
              <a:ext uri="{FF2B5EF4-FFF2-40B4-BE49-F238E27FC236}">
                <a16:creationId xmlns:a16="http://schemas.microsoft.com/office/drawing/2014/main" id="{7DCA92AC-7078-45C0-BF87-0DCF24746077}"/>
              </a:ext>
            </a:extLst>
          </p:cNvPr>
          <p:cNvSpPr txBox="1"/>
          <p:nvPr/>
        </p:nvSpPr>
        <p:spPr>
          <a:xfrm>
            <a:off x="7756135" y="6600925"/>
            <a:ext cx="49988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800" dirty="0">
                <a:solidFill>
                  <a:schemeClr val="bg1"/>
                </a:solidFill>
              </a:rPr>
              <a:t>300px</a:t>
            </a:r>
            <a:endParaRPr lang="zh-TW" altLang="en-US" sz="800" dirty="0">
              <a:solidFill>
                <a:schemeClr val="bg1"/>
              </a:solidFill>
            </a:endParaRPr>
          </a:p>
        </p:txBody>
      </p:sp>
      <p:cxnSp>
        <p:nvCxnSpPr>
          <p:cNvPr id="193" name="直線單箭頭接點 192">
            <a:extLst>
              <a:ext uri="{FF2B5EF4-FFF2-40B4-BE49-F238E27FC236}">
                <a16:creationId xmlns:a16="http://schemas.microsoft.com/office/drawing/2014/main" id="{C36505CD-B7B4-42D8-A423-F1290C8FD14F}"/>
              </a:ext>
            </a:extLst>
          </p:cNvPr>
          <p:cNvCxnSpPr>
            <a:cxnSpLocks/>
          </p:cNvCxnSpPr>
          <p:nvPr/>
        </p:nvCxnSpPr>
        <p:spPr>
          <a:xfrm flipV="1">
            <a:off x="7313586" y="6759693"/>
            <a:ext cx="1462336" cy="782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6" name="直線單箭頭接點 195">
            <a:extLst>
              <a:ext uri="{FF2B5EF4-FFF2-40B4-BE49-F238E27FC236}">
                <a16:creationId xmlns:a16="http://schemas.microsoft.com/office/drawing/2014/main" id="{CB2EE7B1-8B4E-42D1-8F55-D5621251FBB0}"/>
              </a:ext>
            </a:extLst>
          </p:cNvPr>
          <p:cNvCxnSpPr>
            <a:cxnSpLocks/>
          </p:cNvCxnSpPr>
          <p:nvPr/>
        </p:nvCxnSpPr>
        <p:spPr>
          <a:xfrm>
            <a:off x="8197216" y="6192977"/>
            <a:ext cx="1751" cy="23794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7" name="直線單箭頭接點 196">
            <a:extLst>
              <a:ext uri="{FF2B5EF4-FFF2-40B4-BE49-F238E27FC236}">
                <a16:creationId xmlns:a16="http://schemas.microsoft.com/office/drawing/2014/main" id="{F16B8134-CC7B-42E9-B2B1-A49FC83184A8}"/>
              </a:ext>
            </a:extLst>
          </p:cNvPr>
          <p:cNvCxnSpPr>
            <a:cxnSpLocks/>
          </p:cNvCxnSpPr>
          <p:nvPr/>
        </p:nvCxnSpPr>
        <p:spPr>
          <a:xfrm flipH="1" flipV="1">
            <a:off x="8206822" y="6192878"/>
            <a:ext cx="303067" cy="119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2197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0D4789F-8854-4EDE-BB30-F4CC277A9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541" y="0"/>
            <a:ext cx="5374433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0B8AAB88-7E8C-448A-8AF3-04D232A2580C}"/>
              </a:ext>
            </a:extLst>
          </p:cNvPr>
          <p:cNvSpPr txBox="1"/>
          <p:nvPr/>
        </p:nvSpPr>
        <p:spPr>
          <a:xfrm>
            <a:off x="1104900" y="1070909"/>
            <a:ext cx="219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字體用微軟正黑體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D924A26C-7639-455A-890F-F0E2542FC331}"/>
              </a:ext>
            </a:extLst>
          </p:cNvPr>
          <p:cNvSpPr txBox="1"/>
          <p:nvPr/>
        </p:nvSpPr>
        <p:spPr>
          <a:xfrm>
            <a:off x="1104900" y="1968747"/>
            <a:ext cx="280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用色以暗色為主</a:t>
            </a:r>
            <a:endParaRPr lang="en-US" altLang="zh-TW" dirty="0"/>
          </a:p>
          <a:p>
            <a:r>
              <a:rPr lang="zh-TW" altLang="en-US" dirty="0"/>
              <a:t>營造</a:t>
            </a:r>
            <a:r>
              <a:rPr lang="en-US" altLang="zh-TW" dirty="0"/>
              <a:t>JOJO</a:t>
            </a:r>
            <a:r>
              <a:rPr lang="zh-TW" altLang="en-US" dirty="0"/>
              <a:t>故事的神祕感</a:t>
            </a:r>
            <a:endParaRPr lang="en-US" altLang="zh-TW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D8877F-1AA9-4ACF-81A6-E0A329335159}"/>
              </a:ext>
            </a:extLst>
          </p:cNvPr>
          <p:cNvSpPr txBox="1"/>
          <p:nvPr/>
        </p:nvSpPr>
        <p:spPr>
          <a:xfrm>
            <a:off x="1104900" y="3340907"/>
            <a:ext cx="299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動畫夾在兩張圖片之間</a:t>
            </a:r>
            <a:endParaRPr lang="en-US" altLang="zh-TW" dirty="0"/>
          </a:p>
          <a:p>
            <a:r>
              <a:rPr lang="zh-TW" altLang="en-US" dirty="0"/>
              <a:t>製造類似撥放電影的效果</a:t>
            </a:r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807CF921-2472-4BD6-8428-3533C1736CFD}"/>
              </a:ext>
            </a:extLst>
          </p:cNvPr>
          <p:cNvCxnSpPr>
            <a:cxnSpLocks/>
          </p:cNvCxnSpPr>
          <p:nvPr/>
        </p:nvCxnSpPr>
        <p:spPr>
          <a:xfrm>
            <a:off x="3987421" y="3664072"/>
            <a:ext cx="2197479" cy="368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AE39689-693B-4231-91F5-0F48877295EC}"/>
              </a:ext>
            </a:extLst>
          </p:cNvPr>
          <p:cNvSpPr txBox="1"/>
          <p:nvPr/>
        </p:nvSpPr>
        <p:spPr>
          <a:xfrm>
            <a:off x="1219200" y="4686300"/>
            <a:ext cx="28829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設計重點</a:t>
            </a:r>
            <a:r>
              <a:rPr lang="en-US" altLang="zh-TW" dirty="0"/>
              <a:t>:</a:t>
            </a:r>
          </a:p>
          <a:p>
            <a:r>
              <a:rPr lang="zh-TW" altLang="en-US" dirty="0"/>
              <a:t>盡量讓網頁設計的有</a:t>
            </a:r>
            <a:endParaRPr lang="en-US" altLang="zh-TW" dirty="0"/>
          </a:p>
          <a:p>
            <a:r>
              <a:rPr lang="en-US" altLang="zh-TW" dirty="0" err="1"/>
              <a:t>jojo</a:t>
            </a:r>
            <a:r>
              <a:rPr lang="zh-TW" altLang="en-US" dirty="0"/>
              <a:t>故事中的氣氛</a:t>
            </a:r>
          </a:p>
        </p:txBody>
      </p:sp>
    </p:spTree>
    <p:extLst>
      <p:ext uri="{BB962C8B-B14F-4D97-AF65-F5344CB8AC3E}">
        <p14:creationId xmlns:p14="http://schemas.microsoft.com/office/powerpoint/2010/main" val="2942198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175BFB-467A-4B5D-B8ED-AB29A81D9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226502"/>
            <a:ext cx="9001462" cy="817097"/>
          </a:xfrm>
        </p:spPr>
        <p:txBody>
          <a:bodyPr/>
          <a:lstStyle/>
          <a:p>
            <a:r>
              <a:rPr lang="zh-TW" altLang="en-US" dirty="0"/>
              <a:t>程式技術</a:t>
            </a: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21E943F4-B254-4B58-AEC6-B46F58781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1269898"/>
            <a:ext cx="9001462" cy="5361599"/>
          </a:xfrm>
        </p:spPr>
        <p:txBody>
          <a:bodyPr/>
          <a:lstStyle/>
          <a:p>
            <a:pPr algn="l"/>
            <a:r>
              <a:rPr lang="zh-TW" altLang="en-US" dirty="0"/>
              <a:t>鼠標放在圖片上會顯示資訊</a:t>
            </a:r>
            <a:endParaRPr lang="en-US" altLang="zh-TW" dirty="0"/>
          </a:p>
          <a:p>
            <a:pPr algn="l"/>
            <a:endParaRPr lang="en-US" altLang="zh-TW" dirty="0"/>
          </a:p>
          <a:p>
            <a:pPr algn="l"/>
            <a:endParaRPr lang="en-US" altLang="zh-TW" dirty="0"/>
          </a:p>
          <a:p>
            <a:pPr algn="l"/>
            <a:r>
              <a:rPr lang="zh-TW" altLang="en-US" dirty="0"/>
              <a:t>點了會換圖片和撥放音樂</a:t>
            </a:r>
            <a:endParaRPr lang="en-US" altLang="zh-TW" dirty="0"/>
          </a:p>
          <a:p>
            <a:pPr algn="l"/>
            <a:endParaRPr lang="en-US" altLang="zh-TW" dirty="0"/>
          </a:p>
          <a:p>
            <a:pPr algn="l"/>
            <a:endParaRPr lang="en-US" altLang="zh-TW" dirty="0"/>
          </a:p>
          <a:p>
            <a:pPr algn="l"/>
            <a:r>
              <a:rPr lang="en-US" altLang="zh-TW" dirty="0"/>
              <a:t>Twitter ticker</a:t>
            </a:r>
            <a:r>
              <a:rPr lang="zh-TW" altLang="en-US" dirty="0"/>
              <a:t>產生器</a:t>
            </a:r>
            <a:r>
              <a:rPr lang="en-US" altLang="zh-TW" dirty="0"/>
              <a:t>:</a:t>
            </a:r>
          </a:p>
          <a:p>
            <a:pPr algn="l"/>
            <a:r>
              <a:rPr lang="zh-TW" altLang="en-US" dirty="0"/>
              <a:t>蒐集某個</a:t>
            </a:r>
            <a:r>
              <a:rPr lang="en-US" altLang="zh-TW" dirty="0"/>
              <a:t>Twitter</a:t>
            </a:r>
            <a:r>
              <a:rPr lang="zh-TW" altLang="en-US" dirty="0"/>
              <a:t>用戶發布的所有文章集</a:t>
            </a:r>
            <a:endParaRPr lang="en-US" altLang="zh-TW" dirty="0"/>
          </a:p>
          <a:p>
            <a:pPr algn="l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564998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40F3F7E-2BD4-4668-8D01-6004506F9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253" y="2784490"/>
            <a:ext cx="4106409" cy="3431752"/>
          </a:xfrm>
        </p:spPr>
        <p:txBody>
          <a:bodyPr>
            <a:normAutofit/>
          </a:bodyPr>
          <a:lstStyle/>
          <a:p>
            <a:pPr marL="457200" lvl="1" indent="0">
              <a:lnSpc>
                <a:spcPct val="150000"/>
              </a:lnSpc>
              <a:buNone/>
            </a:pPr>
            <a:r>
              <a:rPr lang="zh-TW" altLang="en-US" sz="2400" dirty="0"/>
              <a:t>羅柏凱</a:t>
            </a:r>
            <a:r>
              <a:rPr lang="en-US" altLang="zh-TW" sz="2400" dirty="0"/>
              <a:t>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sz="2400" dirty="0"/>
              <a:t>	        </a:t>
            </a:r>
            <a:r>
              <a:rPr lang="zh-TW" altLang="en-US" sz="2400" dirty="0"/>
              <a:t>首頁  </a:t>
            </a:r>
            <a:endParaRPr lang="en-US" altLang="zh-TW" sz="2400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sz="2400" dirty="0"/>
              <a:t>	        </a:t>
            </a:r>
            <a:r>
              <a:rPr lang="zh-TW" altLang="en-US" sz="2400" dirty="0"/>
              <a:t>主角 </a:t>
            </a:r>
            <a:endParaRPr lang="en-US" altLang="zh-TW" sz="24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79475CE-6348-48E0-AD9D-0AC05CC5DAAA}"/>
              </a:ext>
            </a:extLst>
          </p:cNvPr>
          <p:cNvSpPr txBox="1"/>
          <p:nvPr/>
        </p:nvSpPr>
        <p:spPr>
          <a:xfrm>
            <a:off x="4430786" y="2784490"/>
            <a:ext cx="354155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/>
              <a:t>廖彥澤</a:t>
            </a:r>
            <a:r>
              <a:rPr lang="en-US" altLang="zh-TW" sz="2400" dirty="0"/>
              <a:t>: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	</a:t>
            </a:r>
            <a:r>
              <a:rPr lang="zh-TW" altLang="en-US" sz="2400" dirty="0"/>
              <a:t>劇情簡介 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</a:t>
            </a:r>
            <a:r>
              <a:rPr lang="zh-TW" altLang="en-US" sz="2400" dirty="0"/>
              <a:t>反派 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</a:t>
            </a:r>
            <a:r>
              <a:rPr lang="zh-TW" altLang="en-US" sz="2400" dirty="0"/>
              <a:t>製作團隊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navigation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	footer</a:t>
            </a:r>
          </a:p>
          <a:p>
            <a:pPr>
              <a:lnSpc>
                <a:spcPct val="150000"/>
              </a:lnSpc>
            </a:pPr>
            <a:r>
              <a:rPr lang="zh-TW" altLang="en-US" sz="2400" dirty="0"/>
              <a:t> </a:t>
            </a:r>
            <a:endParaRPr lang="en-US" altLang="zh-TW" sz="2400" dirty="0"/>
          </a:p>
          <a:p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82B5505-DC61-42B9-B694-33B4D97B491E}"/>
              </a:ext>
            </a:extLst>
          </p:cNvPr>
          <p:cNvSpPr txBox="1"/>
          <p:nvPr/>
        </p:nvSpPr>
        <p:spPr>
          <a:xfrm>
            <a:off x="8405769" y="2784490"/>
            <a:ext cx="3330428" cy="32316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/>
              <a:t>簡旭均</a:t>
            </a:r>
            <a:r>
              <a:rPr lang="en-US" altLang="zh-TW" sz="2400" dirty="0"/>
              <a:t>: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  	 </a:t>
            </a:r>
            <a:r>
              <a:rPr lang="zh-TW" altLang="en-US" sz="2400" dirty="0"/>
              <a:t>網頁入口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 </a:t>
            </a:r>
            <a:r>
              <a:rPr lang="zh-TW" altLang="en-US" sz="2400" dirty="0"/>
              <a:t>配角</a:t>
            </a:r>
            <a:endParaRPr lang="en-US" altLang="zh-TW" sz="2400" dirty="0"/>
          </a:p>
          <a:p>
            <a:pPr>
              <a:lnSpc>
                <a:spcPct val="150000"/>
              </a:lnSpc>
            </a:pPr>
            <a:r>
              <a:rPr lang="en-US" altLang="zh-TW" sz="2400" dirty="0"/>
              <a:t>		 PPT</a:t>
            </a:r>
          </a:p>
          <a:p>
            <a:pPr>
              <a:lnSpc>
                <a:spcPct val="150000"/>
              </a:lnSpc>
            </a:pPr>
            <a:r>
              <a:rPr lang="en-US" altLang="zh-TW" sz="2400" dirty="0"/>
              <a:t>		</a:t>
            </a:r>
          </a:p>
          <a:p>
            <a:endParaRPr lang="en-US" altLang="zh-TW" sz="24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68FC6A5-5850-4361-BF35-079BC0892D10}"/>
              </a:ext>
            </a:extLst>
          </p:cNvPr>
          <p:cNvSpPr txBox="1"/>
          <p:nvPr/>
        </p:nvSpPr>
        <p:spPr>
          <a:xfrm>
            <a:off x="4538445" y="469783"/>
            <a:ext cx="28354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800" b="1" dirty="0"/>
              <a:t>分工</a:t>
            </a:r>
            <a:endParaRPr lang="en-US" altLang="zh-TW" sz="4800" b="1" dirty="0"/>
          </a:p>
          <a:p>
            <a:pPr algn="ctr"/>
            <a:endParaRPr lang="zh-TW" altLang="en-US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B6E8557-4A70-4B40-B7B3-D7C104F1DB00}"/>
              </a:ext>
            </a:extLst>
          </p:cNvPr>
          <p:cNvSpPr txBox="1"/>
          <p:nvPr/>
        </p:nvSpPr>
        <p:spPr>
          <a:xfrm>
            <a:off x="536895" y="2234331"/>
            <a:ext cx="21224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技術人員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CDCBDC8-2E92-4AB7-8DA8-DC26B715C9E9}"/>
              </a:ext>
            </a:extLst>
          </p:cNvPr>
          <p:cNvSpPr txBox="1"/>
          <p:nvPr/>
        </p:nvSpPr>
        <p:spPr>
          <a:xfrm>
            <a:off x="4430786" y="2273633"/>
            <a:ext cx="2390862" cy="4446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5475225-7E7C-4E04-9D41-DF370A8A93F5}"/>
              </a:ext>
            </a:extLst>
          </p:cNvPr>
          <p:cNvSpPr txBox="1"/>
          <p:nvPr/>
        </p:nvSpPr>
        <p:spPr>
          <a:xfrm>
            <a:off x="8264554" y="2121936"/>
            <a:ext cx="2122415" cy="66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dirty="0"/>
              <a:t>版面設計</a:t>
            </a:r>
            <a:endParaRPr lang="en-US" altLang="zh-TW" sz="28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9FCA809-3982-4499-AFB0-13C2E17FDF7A}"/>
              </a:ext>
            </a:extLst>
          </p:cNvPr>
          <p:cNvSpPr txBox="1"/>
          <p:nvPr/>
        </p:nvSpPr>
        <p:spPr>
          <a:xfrm>
            <a:off x="4272792" y="2273633"/>
            <a:ext cx="21224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/>
              <a:t>主要製作</a:t>
            </a:r>
          </a:p>
        </p:txBody>
      </p:sp>
    </p:spTree>
    <p:extLst>
      <p:ext uri="{BB962C8B-B14F-4D97-AF65-F5344CB8AC3E}">
        <p14:creationId xmlns:p14="http://schemas.microsoft.com/office/powerpoint/2010/main" val="2687833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86FD86-F6E5-4DEA-AC3E-1E530640C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Git Flow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98C4472-0F51-49D3-92C4-495DD4EB9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095" y="1935921"/>
            <a:ext cx="7280306" cy="4051300"/>
          </a:xfrm>
        </p:spPr>
      </p:pic>
    </p:spTree>
    <p:extLst>
      <p:ext uri="{BB962C8B-B14F-4D97-AF65-F5344CB8AC3E}">
        <p14:creationId xmlns:p14="http://schemas.microsoft.com/office/powerpoint/2010/main" val="27103817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大馬士革風</Template>
  <TotalTime>238</TotalTime>
  <Words>141</Words>
  <Application>Microsoft Office PowerPoint</Application>
  <PresentationFormat>寬螢幕</PresentationFormat>
  <Paragraphs>77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新細明體</vt:lpstr>
      <vt:lpstr>Arial</vt:lpstr>
      <vt:lpstr>Bookman Old Style</vt:lpstr>
      <vt:lpstr>Rockwell</vt:lpstr>
      <vt:lpstr>Damask</vt:lpstr>
      <vt:lpstr>期中網頁專題:   JOJO的奇妙冒險   </vt:lpstr>
      <vt:lpstr>PowerPoint 簡報</vt:lpstr>
      <vt:lpstr>PowerPoint 簡報</vt:lpstr>
      <vt:lpstr>程式技術</vt:lpstr>
      <vt:lpstr>PowerPoint 簡報</vt:lpstr>
      <vt:lpstr>Git Flow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期中網頁專題:   JOJO的奇妙冒險</dc:title>
  <dc:creator>rmp</dc:creator>
  <cp:lastModifiedBy>rmp</cp:lastModifiedBy>
  <cp:revision>24</cp:revision>
  <dcterms:created xsi:type="dcterms:W3CDTF">2019-04-17T12:37:45Z</dcterms:created>
  <dcterms:modified xsi:type="dcterms:W3CDTF">2019-04-18T04:53:40Z</dcterms:modified>
</cp:coreProperties>
</file>

<file path=docProps/thumbnail.jpeg>
</file>